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</p:sldIdLst>
  <p:sldSz cx="9144000" cy="6858000" type="screen4x3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12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81B1-F22A-438C-AB29-8BC3FA8BEDFD}" type="datetimeFigureOut">
              <a:rPr lang="zh-TW" altLang="en-US" smtClean="0"/>
              <a:t>2016/3/28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092DE-86F9-4D86-A78C-968F7CDF88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920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81B1-F22A-438C-AB29-8BC3FA8BEDFD}" type="datetimeFigureOut">
              <a:rPr lang="zh-TW" altLang="en-US" smtClean="0"/>
              <a:t>2016/3/28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092DE-86F9-4D86-A78C-968F7CDF88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8093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81B1-F22A-438C-AB29-8BC3FA8BEDFD}" type="datetimeFigureOut">
              <a:rPr lang="zh-TW" altLang="en-US" smtClean="0"/>
              <a:t>2016/3/28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092DE-86F9-4D86-A78C-968F7CDF88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2177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81B1-F22A-438C-AB29-8BC3FA8BEDFD}" type="datetimeFigureOut">
              <a:rPr lang="zh-TW" altLang="en-US" smtClean="0"/>
              <a:t>2016/3/28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092DE-86F9-4D86-A78C-968F7CDF88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1441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81B1-F22A-438C-AB29-8BC3FA8BEDFD}" type="datetimeFigureOut">
              <a:rPr lang="zh-TW" altLang="en-US" smtClean="0"/>
              <a:t>2016/3/28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092DE-86F9-4D86-A78C-968F7CDF88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078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81B1-F22A-438C-AB29-8BC3FA8BEDFD}" type="datetimeFigureOut">
              <a:rPr lang="zh-TW" altLang="en-US" smtClean="0"/>
              <a:t>2016/3/28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092DE-86F9-4D86-A78C-968F7CDF88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8312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81B1-F22A-438C-AB29-8BC3FA8BEDFD}" type="datetimeFigureOut">
              <a:rPr lang="zh-TW" altLang="en-US" smtClean="0"/>
              <a:t>2016/3/28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092DE-86F9-4D86-A78C-968F7CDF88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9336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81B1-F22A-438C-AB29-8BC3FA8BEDFD}" type="datetimeFigureOut">
              <a:rPr lang="zh-TW" altLang="en-US" smtClean="0"/>
              <a:t>2016/3/28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092DE-86F9-4D86-A78C-968F7CDF88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1974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81B1-F22A-438C-AB29-8BC3FA8BEDFD}" type="datetimeFigureOut">
              <a:rPr lang="zh-TW" altLang="en-US" smtClean="0"/>
              <a:t>2016/3/28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092DE-86F9-4D86-A78C-968F7CDF88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0960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81B1-F22A-438C-AB29-8BC3FA8BEDFD}" type="datetimeFigureOut">
              <a:rPr lang="zh-TW" altLang="en-US" smtClean="0"/>
              <a:t>2016/3/28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092DE-86F9-4D86-A78C-968F7CDF88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3756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281B1-F22A-438C-AB29-8BC3FA8BEDFD}" type="datetimeFigureOut">
              <a:rPr lang="zh-TW" altLang="en-US" smtClean="0"/>
              <a:t>2016/3/28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092DE-86F9-4D86-A78C-968F7CDF88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595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281B1-F22A-438C-AB29-8BC3FA8BEDFD}" type="datetimeFigureOut">
              <a:rPr lang="zh-TW" altLang="en-US" smtClean="0"/>
              <a:t>2016/3/28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092DE-86F9-4D86-A78C-968F7CDF88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8789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第二</a:t>
            </a:r>
            <a:r>
              <a:rPr lang="zh-TW" altLang="en-US" dirty="0" smtClean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屆台灣菜說菜競賽</a:t>
            </a:r>
            <a:endParaRPr lang="zh-TW" altLang="en-US" dirty="0"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411760" y="3861048"/>
            <a:ext cx="5616624" cy="1752600"/>
          </a:xfrm>
        </p:spPr>
        <p:txBody>
          <a:bodyPr/>
          <a:lstStyle/>
          <a:p>
            <a:pPr algn="l"/>
            <a:r>
              <a:rPr lang="zh-TW" altLang="en-US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時間：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105</a:t>
            </a:r>
            <a:r>
              <a:rPr lang="zh-TW" altLang="en-US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年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03</a:t>
            </a:r>
            <a:r>
              <a:rPr lang="zh-TW" altLang="en-US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月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23</a:t>
            </a:r>
            <a:r>
              <a:rPr lang="zh-TW" altLang="en-US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日</a:t>
            </a:r>
            <a:endParaRPr lang="en-US" altLang="zh-TW" dirty="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algn="l"/>
            <a:r>
              <a:rPr lang="zh-TW" altLang="en-US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地點：致毅樓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(B</a:t>
            </a:r>
            <a:r>
              <a:rPr lang="zh-TW" altLang="en-US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棟</a:t>
            </a:r>
            <a:r>
              <a:rPr lang="en-US" altLang="zh-TW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)</a:t>
            </a:r>
            <a:r>
              <a:rPr lang="zh-TW" altLang="en-US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中庭</a:t>
            </a:r>
            <a:endParaRPr lang="en-US" altLang="zh-TW" dirty="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algn="l"/>
            <a:r>
              <a:rPr lang="zh-TW" altLang="en-US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主辦單位：餐旅管理學系</a:t>
            </a:r>
            <a:endParaRPr lang="zh-TW" altLang="en-US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6002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0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963816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484201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069942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090007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445087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492903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440364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482234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2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851780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2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908073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2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9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0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817710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2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477973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2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08657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2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26917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2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683269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2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2886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0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363" y="0"/>
            <a:ext cx="3851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2382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0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049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0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119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0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8914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0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33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3953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1427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585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0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2535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6864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7323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6609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7759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3640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9752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9123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6692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41451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2104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0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88954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0562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909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33682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02796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7608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05690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2302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0567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09065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1213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0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60672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78352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38360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09379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22720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88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20737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6586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45014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04015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5866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0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50435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6846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89731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1508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03993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21361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85363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7321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36149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09026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7939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0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6735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7266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61643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58526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1117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05494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59699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89265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51787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62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7788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0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29702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4686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55360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81101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363" y="0"/>
            <a:ext cx="3851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00331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06139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66842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15292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48940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564126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8057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0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31149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38490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6441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65648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02836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35255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1054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118695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66968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150637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7302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0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618792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941174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31937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113299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821413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125293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520652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291500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3448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259215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01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7046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32</Words>
  <Application>Microsoft Office PowerPoint</Application>
  <PresentationFormat>如螢幕大小 (4:3)</PresentationFormat>
  <Paragraphs>4</Paragraphs>
  <Slides>114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114</vt:i4>
      </vt:variant>
    </vt:vector>
  </HeadingPairs>
  <TitlesOfParts>
    <vt:vector size="115" baseType="lpstr">
      <vt:lpstr>Office 佈景主題</vt:lpstr>
      <vt:lpstr>第二屆台灣菜說菜競賽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第二屆台灣菜說菜競賽</dc:title>
  <dc:creator>user</dc:creator>
  <cp:lastModifiedBy>user</cp:lastModifiedBy>
  <cp:revision>1</cp:revision>
  <dcterms:created xsi:type="dcterms:W3CDTF">2016-03-28T00:38:10Z</dcterms:created>
  <dcterms:modified xsi:type="dcterms:W3CDTF">2016-03-28T00:41:49Z</dcterms:modified>
</cp:coreProperties>
</file>